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5"/>
  </p:notesMasterIdLst>
  <p:handoutMasterIdLst>
    <p:handoutMasterId r:id="rId6"/>
  </p:handoutMasterIdLst>
  <p:sldIdLst>
    <p:sldId id="256" r:id="rId13"/>
    <p:sldId id="257" r:id="rId14"/>
    <p:sldId id="258" r:id="rId15"/>
    <p:sldId id="259" r:id="rId16"/>
    <p:sldId id="260" r:id="rId17"/>
    <p:sldId id="261" r:id="rId18"/>
    <p:sldId id="262" r:id="rId19"/>
    <p:sldId id="263" r:id="rId20"/>
    <p:sldId id="264" r:id="rId21"/>
    <p:sldId id="265" r:id="rId22"/>
    <p:sldId id="266" r:id="rId23"/>
    <p:sldId id="267" r:id="rId24"/>
    <p:sldId id="268" r:id="rId25"/>
    <p:sldId id="269" r:id="rId26"/>
    <p:sldId id="270" r:id="rId27"/>
    <p:sldId id="271" r:id="rId28"/>
    <p:sldId id="272" r:id="rId29"/>
    <p:sldId id="273" r:id="rId30"/>
    <p:sldId id="274" r:id="rId31"/>
    <p:sldId id="275" r:id="rId32"/>
    <p:sldId id="276" r:id="rId33"/>
    <p:sldId id="277" r:id="rId34"/>
    <p:sldId id="278" r:id="rId35"/>
    <p:sldId id="279" r:id="rId36"/>
    <p:sldId id="280" r:id="rId37"/>
    <p:sldId id="281" r:id="rId38"/>
    <p:sldId id="282" r:id="rId39"/>
    <p:sldId id="283" r:id="rId40"/>
    <p:sldId id="284" r:id="rId41"/>
    <p:sldId id="285" r:id="rId42"/>
    <p:sldId id="286" r:id="rId43"/>
    <p:sldId id="287" r:id="rId44"/>
    <p:sldId id="288" r:id="rId45"/>
    <p:sldId id="289" r:id="rId46"/>
    <p:sldId id="290" r:id="rId47"/>
    <p:sldId id="291" r:id="rId48"/>
    <p:sldId id="292" r:id="rId49"/>
    <p:sldId id="293" r:id="rId50"/>
    <p:sldId id="294" r:id="rId51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1D41"/>
    <a:srgbClr val="00407A"/>
    <a:srgbClr val="00417E"/>
    <a:srgbClr val="CCD9E5"/>
    <a:srgbClr val="1D8DB0"/>
    <a:srgbClr val="2F4D5D"/>
    <a:srgbClr val="DCE7F0"/>
    <a:srgbClr val="005E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545133F-5F20-694B-80A0-FFA82CA13C3D}" v="6" dt="2025-01-15T14:53:06.62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76" autoAdjust="0"/>
    <p:restoredTop sz="94635"/>
  </p:normalViewPr>
  <p:slideViewPr>
    <p:cSldViewPr snapToGrid="0">
      <p:cViewPr>
        <p:scale>
          <a:sx n="100" d="100"/>
          <a:sy n="100" d="100"/>
        </p:scale>
        <p:origin x="2008" y="5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notesMaster" Target="notesMasters/notesMaster1.xml"/><Relationship Id="rId6" Type="http://schemas.openxmlformats.org/officeDocument/2006/relationships/handoutMaster" Target="handoutMasters/handoutMaster1.xml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1" Type="http://schemas.microsoft.com/office/2016/11/relationships/changesInfo" Target="changesInfos/changesInfo1.xml"/><Relationship Id="rId12" Type="http://schemas.microsoft.com/office/2015/10/relationships/revisionInfo" Target="revisionInfo.xml"/><Relationship Id="rId13" Type="http://schemas.openxmlformats.org/officeDocument/2006/relationships/slide" Target="slides/slide1.xml"/><Relationship Id="rId14" Type="http://schemas.openxmlformats.org/officeDocument/2006/relationships/slide" Target="slides/slide2.xml"/><Relationship Id="rId15" Type="http://schemas.openxmlformats.org/officeDocument/2006/relationships/slide" Target="slides/slide3.xml"/><Relationship Id="rId16" Type="http://schemas.openxmlformats.org/officeDocument/2006/relationships/slide" Target="slides/slide4.xml"/><Relationship Id="rId17" Type="http://schemas.openxmlformats.org/officeDocument/2006/relationships/slide" Target="slides/slide5.xml"/><Relationship Id="rId18" Type="http://schemas.openxmlformats.org/officeDocument/2006/relationships/slide" Target="slides/slide6.xml"/><Relationship Id="rId19" Type="http://schemas.openxmlformats.org/officeDocument/2006/relationships/slide" Target="slides/slide7.xml"/><Relationship Id="rId20" Type="http://schemas.openxmlformats.org/officeDocument/2006/relationships/slide" Target="slides/slide8.xml"/><Relationship Id="rId21" Type="http://schemas.openxmlformats.org/officeDocument/2006/relationships/slide" Target="slides/slide9.xml"/><Relationship Id="rId22" Type="http://schemas.openxmlformats.org/officeDocument/2006/relationships/slide" Target="slides/slide10.xml"/><Relationship Id="rId23" Type="http://schemas.openxmlformats.org/officeDocument/2006/relationships/slide" Target="slides/slide11.xml"/><Relationship Id="rId24" Type="http://schemas.openxmlformats.org/officeDocument/2006/relationships/slide" Target="slides/slide12.xml"/><Relationship Id="rId25" Type="http://schemas.openxmlformats.org/officeDocument/2006/relationships/slide" Target="slides/slide13.xml"/><Relationship Id="rId26" Type="http://schemas.openxmlformats.org/officeDocument/2006/relationships/slide" Target="slides/slide14.xml"/><Relationship Id="rId27" Type="http://schemas.openxmlformats.org/officeDocument/2006/relationships/slide" Target="slides/slide15.xml"/><Relationship Id="rId28" Type="http://schemas.openxmlformats.org/officeDocument/2006/relationships/slide" Target="slides/slide16.xml"/><Relationship Id="rId29" Type="http://schemas.openxmlformats.org/officeDocument/2006/relationships/slide" Target="slides/slide17.xml"/><Relationship Id="rId30" Type="http://schemas.openxmlformats.org/officeDocument/2006/relationships/slide" Target="slides/slide18.xml"/><Relationship Id="rId31" Type="http://schemas.openxmlformats.org/officeDocument/2006/relationships/slide" Target="slides/slide19.xml"/><Relationship Id="rId32" Type="http://schemas.openxmlformats.org/officeDocument/2006/relationships/slide" Target="slides/slide20.xml"/><Relationship Id="rId33" Type="http://schemas.openxmlformats.org/officeDocument/2006/relationships/slide" Target="slides/slide21.xml"/><Relationship Id="rId34" Type="http://schemas.openxmlformats.org/officeDocument/2006/relationships/slide" Target="slides/slide22.xml"/><Relationship Id="rId35" Type="http://schemas.openxmlformats.org/officeDocument/2006/relationships/slide" Target="slides/slide23.xml"/><Relationship Id="rId36" Type="http://schemas.openxmlformats.org/officeDocument/2006/relationships/slide" Target="slides/slide24.xml"/><Relationship Id="rId37" Type="http://schemas.openxmlformats.org/officeDocument/2006/relationships/slide" Target="slides/slide25.xml"/><Relationship Id="rId38" Type="http://schemas.openxmlformats.org/officeDocument/2006/relationships/slide" Target="slides/slide26.xml"/><Relationship Id="rId39" Type="http://schemas.openxmlformats.org/officeDocument/2006/relationships/slide" Target="slides/slide27.xml"/><Relationship Id="rId40" Type="http://schemas.openxmlformats.org/officeDocument/2006/relationships/slide" Target="slides/slide28.xml"/><Relationship Id="rId41" Type="http://schemas.openxmlformats.org/officeDocument/2006/relationships/slide" Target="slides/slide29.xml"/><Relationship Id="rId42" Type="http://schemas.openxmlformats.org/officeDocument/2006/relationships/slide" Target="slides/slide30.xml"/><Relationship Id="rId43" Type="http://schemas.openxmlformats.org/officeDocument/2006/relationships/slide" Target="slides/slide31.xml"/><Relationship Id="rId44" Type="http://schemas.openxmlformats.org/officeDocument/2006/relationships/slide" Target="slides/slide32.xml"/><Relationship Id="rId45" Type="http://schemas.openxmlformats.org/officeDocument/2006/relationships/slide" Target="slides/slide33.xml"/><Relationship Id="rId46" Type="http://schemas.openxmlformats.org/officeDocument/2006/relationships/slide" Target="slides/slide34.xml"/><Relationship Id="rId47" Type="http://schemas.openxmlformats.org/officeDocument/2006/relationships/slide" Target="slides/slide35.xml"/><Relationship Id="rId48" Type="http://schemas.openxmlformats.org/officeDocument/2006/relationships/slide" Target="slides/slide36.xml"/><Relationship Id="rId49" Type="http://schemas.openxmlformats.org/officeDocument/2006/relationships/slide" Target="slides/slide37.xml"/><Relationship Id="rId50" Type="http://schemas.openxmlformats.org/officeDocument/2006/relationships/slide" Target="slides/slide38.xml"/><Relationship Id="rId51" Type="http://schemas.openxmlformats.org/officeDocument/2006/relationships/slide" Target="slides/slide39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rel Titeca" userId="e309ecbf-1eb1-4781-a08b-88c329732184" providerId="ADAL" clId="{E21B21D8-D0A4-3F40-8E97-8C10D55D8AD9}"/>
    <pc:docChg chg="undo custSel addSld delSld modSld modMainMaster">
      <pc:chgData name="Karel Titeca" userId="e309ecbf-1eb1-4781-a08b-88c329732184" providerId="ADAL" clId="{E21B21D8-D0A4-3F40-8E97-8C10D55D8AD9}" dt="2025-01-10T09:12:25.370" v="82" actId="2696"/>
      <pc:docMkLst>
        <pc:docMk/>
      </pc:docMkLst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271260813" sldId="267"/>
        </pc:sldMkLst>
      </pc:sldChg>
      <pc:sldChg chg="del setBg">
        <pc:chgData name="Karel Titeca" userId="e309ecbf-1eb1-4781-a08b-88c329732184" providerId="ADAL" clId="{E21B21D8-D0A4-3F40-8E97-8C10D55D8AD9}" dt="2025-01-09T13:35:50.278" v="48" actId="2696"/>
        <pc:sldMkLst>
          <pc:docMk/>
          <pc:sldMk cId="508426678" sldId="271"/>
        </pc:sldMkLst>
      </pc:sldChg>
      <pc:sldChg chg="addSp delSp modSp mod chgLayout">
        <pc:chgData name="Karel Titeca" userId="e309ecbf-1eb1-4781-a08b-88c329732184" providerId="ADAL" clId="{E21B21D8-D0A4-3F40-8E97-8C10D55D8AD9}" dt="2025-01-10T09:08:36.639" v="78" actId="931"/>
        <pc:sldMkLst>
          <pc:docMk/>
          <pc:sldMk cId="1969548842" sldId="272"/>
        </pc:sldMkLst>
        <pc:spChg chg="add mod ord">
          <ac:chgData name="Karel Titeca" userId="e309ecbf-1eb1-4781-a08b-88c329732184" providerId="ADAL" clId="{E21B21D8-D0A4-3F40-8E97-8C10D55D8AD9}" dt="2025-01-09T13:41:41.789" v="74" actId="700"/>
          <ac:spMkLst>
            <pc:docMk/>
            <pc:sldMk cId="1969548842" sldId="272"/>
            <ac:spMk id="21" creationId="{DF82E9FA-B200-B169-064F-EF43B636FD1A}"/>
          </ac:spMkLst>
        </pc:spChg>
        <pc:picChg chg="add mod">
          <ac:chgData name="Karel Titeca" userId="e309ecbf-1eb1-4781-a08b-88c329732184" providerId="ADAL" clId="{E21B21D8-D0A4-3F40-8E97-8C10D55D8AD9}" dt="2025-01-10T09:08:36.639" v="78" actId="931"/>
          <ac:picMkLst>
            <pc:docMk/>
            <pc:sldMk cId="1969548842" sldId="272"/>
            <ac:picMk id="5" creationId="{8A6B8130-7EF4-8DFD-935B-5EAA169EE541}"/>
          </ac:picMkLst>
        </pc:picChg>
      </pc:sldChg>
      <pc:sldChg chg="del setBg">
        <pc:chgData name="Karel Titeca" userId="e309ecbf-1eb1-4781-a08b-88c329732184" providerId="ADAL" clId="{E21B21D8-D0A4-3F40-8E97-8C10D55D8AD9}" dt="2025-01-09T13:35:50.278" v="48" actId="2696"/>
        <pc:sldMkLst>
          <pc:docMk/>
          <pc:sldMk cId="615588416" sldId="273"/>
        </pc:sldMkLst>
      </pc:sldChg>
      <pc:sldChg chg="new del">
        <pc:chgData name="Karel Titeca" userId="e309ecbf-1eb1-4781-a08b-88c329732184" providerId="ADAL" clId="{E21B21D8-D0A4-3F40-8E97-8C10D55D8AD9}" dt="2025-01-10T09:12:25.370" v="82" actId="2696"/>
        <pc:sldMkLst>
          <pc:docMk/>
          <pc:sldMk cId="3841677715" sldId="273"/>
        </pc:sldMkLst>
      </pc:sldChg>
      <pc:sldChg chg="new del">
        <pc:chgData name="Karel Titeca" userId="e309ecbf-1eb1-4781-a08b-88c329732184" providerId="ADAL" clId="{E21B21D8-D0A4-3F40-8E97-8C10D55D8AD9}" dt="2025-01-10T09:12:22.787" v="81" actId="2696"/>
        <pc:sldMkLst>
          <pc:docMk/>
          <pc:sldMk cId="682381677" sldId="274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4262873472" sldId="274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688863856" sldId="275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642340622" sldId="276"/>
        </pc:sldMkLst>
      </pc:sldChg>
      <pc:sldMasterChg chg="modSldLayout">
        <pc:chgData name="Karel Titeca" userId="e309ecbf-1eb1-4781-a08b-88c329732184" providerId="ADAL" clId="{E21B21D8-D0A4-3F40-8E97-8C10D55D8AD9}" dt="2025-01-09T13:36:45.927" v="56"/>
        <pc:sldMasterMkLst>
          <pc:docMk/>
          <pc:sldMasterMk cId="463755981" sldId="2147483648"/>
        </pc:sldMasterMkLst>
        <pc:sldLayoutChg chg="addSp delSp modSp mod setBg">
          <pc:chgData name="Karel Titeca" userId="e309ecbf-1eb1-4781-a08b-88c329732184" providerId="ADAL" clId="{E21B21D8-D0A4-3F40-8E97-8C10D55D8AD9}" dt="2025-01-09T13:36:45.927" v="56"/>
          <pc:sldLayoutMkLst>
            <pc:docMk/>
            <pc:sldMasterMk cId="463755981" sldId="2147483648"/>
            <pc:sldLayoutMk cId="2102180824" sldId="2147483650"/>
          </pc:sldLayoutMkLst>
        </pc:sldLayoutChg>
        <pc:sldLayoutChg chg="addSp delSp modSp mod setBg">
          <pc:chgData name="Karel Titeca" userId="e309ecbf-1eb1-4781-a08b-88c329732184" providerId="ADAL" clId="{E21B21D8-D0A4-3F40-8E97-8C10D55D8AD9}" dt="2025-01-09T13:36:39.816" v="53"/>
          <pc:sldLayoutMkLst>
            <pc:docMk/>
            <pc:sldMasterMk cId="463755981" sldId="2147483648"/>
            <pc:sldLayoutMk cId="955606081" sldId="2147483666"/>
          </pc:sldLayoutMkLst>
        </pc:sldLayoutChg>
      </pc:sldMasterChg>
    </pc:docChg>
  </pc:docChgLst>
  <pc:docChgLst>
    <pc:chgData name="Machteld Van den Neste" userId="8615916f-9347-4b42-93ba-e5bd1dd13089" providerId="ADAL" clId="{61B0EDAE-C254-4FB6-99BB-9B6D44090C99}"/>
    <pc:docChg chg="undo custSel addSld delSld modSld modMainMaster">
      <pc:chgData name="Machteld Van den Neste" userId="8615916f-9347-4b42-93ba-e5bd1dd13089" providerId="ADAL" clId="{61B0EDAE-C254-4FB6-99BB-9B6D44090C99}" dt="2025-01-02T09:47:30.990" v="249" actId="478"/>
      <pc:docMkLst>
        <pc:docMk/>
      </pc:docMkLst>
      <pc:sldChg chg="modSp del">
        <pc:chgData name="Machteld Van den Neste" userId="8615916f-9347-4b42-93ba-e5bd1dd13089" providerId="ADAL" clId="{61B0EDAE-C254-4FB6-99BB-9B6D44090C99}" dt="2025-01-02T08:50:25.549" v="47" actId="47"/>
        <pc:sldMkLst>
          <pc:docMk/>
          <pc:sldMk cId="377603362" sldId="256"/>
        </pc:sldMkLst>
      </pc:sldChg>
      <pc:sldChg chg="del">
        <pc:chgData name="Machteld Van den Neste" userId="8615916f-9347-4b42-93ba-e5bd1dd13089" providerId="ADAL" clId="{61B0EDAE-C254-4FB6-99BB-9B6D44090C99}" dt="2025-01-02T08:57:21.143" v="72" actId="47"/>
        <pc:sldMkLst>
          <pc:docMk/>
          <pc:sldMk cId="375218072" sldId="258"/>
        </pc:sldMkLst>
      </pc:sldChg>
      <pc:sldChg chg="del">
        <pc:chgData name="Machteld Van den Neste" userId="8615916f-9347-4b42-93ba-e5bd1dd13089" providerId="ADAL" clId="{61B0EDAE-C254-4FB6-99BB-9B6D44090C99}" dt="2025-01-02T09:06:42.738" v="121" actId="47"/>
        <pc:sldMkLst>
          <pc:docMk/>
          <pc:sldMk cId="532101724" sldId="268"/>
        </pc:sldMkLst>
      </pc:sldChg>
      <pc:sldChg chg="del">
        <pc:chgData name="Machteld Van den Neste" userId="8615916f-9347-4b42-93ba-e5bd1dd13089" providerId="ADAL" clId="{61B0EDAE-C254-4FB6-99BB-9B6D44090C99}" dt="2025-01-02T09:04:56.634" v="115" actId="47"/>
        <pc:sldMkLst>
          <pc:docMk/>
          <pc:sldMk cId="2409383368" sldId="269"/>
        </pc:sldMkLst>
      </pc:sldChg>
      <pc:sldChg chg="delSp modSp del mod">
        <pc:chgData name="Machteld Van den Neste" userId="8615916f-9347-4b42-93ba-e5bd1dd13089" providerId="ADAL" clId="{61B0EDAE-C254-4FB6-99BB-9B6D44090C99}" dt="2025-01-02T09:11:32.260" v="143" actId="47"/>
        <pc:sldMkLst>
          <pc:docMk/>
          <pc:sldMk cId="1603027037" sldId="270"/>
        </pc:sldMkLst>
      </pc:sldChg>
      <pc:sldChg chg="addSp delSp modSp new del mod">
        <pc:chgData name="Machteld Van den Neste" userId="8615916f-9347-4b42-93ba-e5bd1dd13089" providerId="ADAL" clId="{61B0EDAE-C254-4FB6-99BB-9B6D44090C99}" dt="2025-01-02T08:57:19.268" v="71" actId="47"/>
        <pc:sldMkLst>
          <pc:docMk/>
          <pc:sldMk cId="1107228455" sldId="272"/>
        </pc:sldMkLst>
      </pc:sldChg>
      <pc:sldChg chg="addSp delSp modSp new del mod setBg">
        <pc:chgData name="Machteld Van den Neste" userId="8615916f-9347-4b42-93ba-e5bd1dd13089" providerId="ADAL" clId="{61B0EDAE-C254-4FB6-99BB-9B6D44090C99}" dt="2025-01-02T08:48:49.262" v="39" actId="47"/>
        <pc:sldMkLst>
          <pc:docMk/>
          <pc:sldMk cId="1433282686" sldId="272"/>
        </pc:sldMkLst>
      </pc:sldChg>
      <pc:sldChg chg="addSp delSp modSp new mod">
        <pc:chgData name="Machteld Van den Neste" userId="8615916f-9347-4b42-93ba-e5bd1dd13089" providerId="ADAL" clId="{61B0EDAE-C254-4FB6-99BB-9B6D44090C99}" dt="2025-01-02T09:47:27.477" v="248" actId="478"/>
        <pc:sldMkLst>
          <pc:docMk/>
          <pc:sldMk cId="1969548842" sldId="272"/>
        </pc:sldMkLst>
      </pc:sldChg>
      <pc:sldChg chg="new">
        <pc:chgData name="Machteld Van den Neste" userId="8615916f-9347-4b42-93ba-e5bd1dd13089" providerId="ADAL" clId="{61B0EDAE-C254-4FB6-99BB-9B6D44090C99}" dt="2025-01-02T08:57:34.417" v="74" actId="680"/>
        <pc:sldMkLst>
          <pc:docMk/>
          <pc:sldMk cId="615588416" sldId="273"/>
        </pc:sldMkLst>
      </pc:sldChg>
      <pc:sldChg chg="new">
        <pc:chgData name="Machteld Van den Neste" userId="8615916f-9347-4b42-93ba-e5bd1dd13089" providerId="ADAL" clId="{61B0EDAE-C254-4FB6-99BB-9B6D44090C99}" dt="2025-01-02T09:05:02.753" v="116" actId="680"/>
        <pc:sldMkLst>
          <pc:docMk/>
          <pc:sldMk cId="4262873472" sldId="274"/>
        </pc:sldMkLst>
      </pc:sldChg>
      <pc:sldChg chg="new">
        <pc:chgData name="Machteld Van den Neste" userId="8615916f-9347-4b42-93ba-e5bd1dd13089" providerId="ADAL" clId="{61B0EDAE-C254-4FB6-99BB-9B6D44090C99}" dt="2025-01-02T09:06:48.676" v="122" actId="680"/>
        <pc:sldMkLst>
          <pc:docMk/>
          <pc:sldMk cId="1688863856" sldId="275"/>
        </pc:sldMkLst>
      </pc:sldChg>
      <pc:sldChg chg="addSp delSp modSp new del mod setBg">
        <pc:chgData name="Machteld Van den Neste" userId="8615916f-9347-4b42-93ba-e5bd1dd13089" providerId="ADAL" clId="{61B0EDAE-C254-4FB6-99BB-9B6D44090C99}" dt="2025-01-02T09:36:18.497" v="222" actId="47"/>
        <pc:sldMkLst>
          <pc:docMk/>
          <pc:sldMk cId="284695013" sldId="276"/>
        </pc:sldMkLst>
      </pc:sldChg>
      <pc:sldChg chg="addSp delSp modSp new mod">
        <pc:chgData name="Machteld Van den Neste" userId="8615916f-9347-4b42-93ba-e5bd1dd13089" providerId="ADAL" clId="{61B0EDAE-C254-4FB6-99BB-9B6D44090C99}" dt="2025-01-02T09:47:30.990" v="249" actId="478"/>
        <pc:sldMkLst>
          <pc:docMk/>
          <pc:sldMk cId="1642340622" sldId="276"/>
        </pc:sldMkLst>
      </pc:sldChg>
      <pc:sldChg chg="new del">
        <pc:chgData name="Machteld Van den Neste" userId="8615916f-9347-4b42-93ba-e5bd1dd13089" providerId="ADAL" clId="{61B0EDAE-C254-4FB6-99BB-9B6D44090C99}" dt="2025-01-02T09:43:12.032" v="240" actId="47"/>
        <pc:sldMkLst>
          <pc:docMk/>
          <pc:sldMk cId="3324634744" sldId="276"/>
        </pc:sldMkLst>
      </pc:sldChg>
      <pc:sldMasterChg chg="mod addSldLayout modSldLayout">
        <pc:chgData name="Machteld Van den Neste" userId="8615916f-9347-4b42-93ba-e5bd1dd13089" providerId="ADAL" clId="{61B0EDAE-C254-4FB6-99BB-9B6D44090C99}" dt="2025-01-02T09:41:54.269" v="239" actId="14100"/>
        <pc:sldMasterMkLst>
          <pc:docMk/>
          <pc:sldMasterMk cId="463755981" sldId="2147483648"/>
        </pc:sldMasterMkLst>
        <pc:sldLayoutChg chg="addSp delSp modSp mod setBg">
          <pc:chgData name="Machteld Van den Neste" userId="8615916f-9347-4b42-93ba-e5bd1dd13089" providerId="ADAL" clId="{61B0EDAE-C254-4FB6-99BB-9B6D44090C99}" dt="2025-01-02T08:55:35.661" v="55" actId="478"/>
          <pc:sldLayoutMkLst>
            <pc:docMk/>
            <pc:sldMasterMk cId="463755981" sldId="2147483648"/>
            <pc:sldLayoutMk cId="1128617704" sldId="2147483649"/>
          </pc:sldLayoutMkLst>
          <pc:spChg chg="mod">
            <ac:chgData name="Machteld Van den Neste" userId="8615916f-9347-4b42-93ba-e5bd1dd13089" providerId="ADAL" clId="{61B0EDAE-C254-4FB6-99BB-9B6D44090C99}" dt="2025-01-02T08:48:08.631" v="32" actId="1076"/>
            <ac:spMkLst>
              <pc:docMk/>
              <pc:sldMasterMk cId="463755981" sldId="2147483648"/>
              <pc:sldLayoutMk cId="1128617704" sldId="2147483649"/>
              <ac:spMk id="6" creationId="{F0056D20-55F3-317C-6661-10BE3B5BC581}"/>
            </ac:spMkLst>
          </pc:spChg>
        </pc:sldLayoutChg>
        <pc:sldLayoutChg chg="addSp delSp modSp mod setBg">
          <pc:chgData name="Machteld Van den Neste" userId="8615916f-9347-4b42-93ba-e5bd1dd13089" providerId="ADAL" clId="{61B0EDAE-C254-4FB6-99BB-9B6D44090C99}" dt="2025-01-02T08:56:33.236" v="70"/>
          <pc:sldLayoutMkLst>
            <pc:docMk/>
            <pc:sldMasterMk cId="463755981" sldId="2147483648"/>
            <pc:sldLayoutMk cId="2102180824" sldId="2147483650"/>
          </pc:sldLayoutMkLst>
        </pc:sldLayoutChg>
        <pc:sldLayoutChg chg="addSp delSp modSp mod">
          <pc:chgData name="Machteld Van den Neste" userId="8615916f-9347-4b42-93ba-e5bd1dd13089" providerId="ADAL" clId="{61B0EDAE-C254-4FB6-99BB-9B6D44090C99}" dt="2025-01-02T09:41:54.269" v="239" actId="14100"/>
          <pc:sldLayoutMkLst>
            <pc:docMk/>
            <pc:sldMasterMk cId="463755981" sldId="2147483648"/>
            <pc:sldLayoutMk cId="0" sldId="2147483661"/>
          </pc:sldLayoutMkLst>
          <pc:spChg chg="add mod ord">
            <ac:chgData name="Machteld Van den Neste" userId="8615916f-9347-4b42-93ba-e5bd1dd13089" providerId="ADAL" clId="{61B0EDAE-C254-4FB6-99BB-9B6D44090C99}" dt="2025-01-02T09:41:54.269" v="239" actId="14100"/>
            <ac:spMkLst>
              <pc:docMk/>
              <pc:sldMasterMk cId="463755981" sldId="2147483648"/>
              <pc:sldLayoutMk cId="0" sldId="2147483661"/>
              <ac:spMk id="3" creationId="{13391891-52D5-B43E-96A4-81AFBB31486B}"/>
            </ac:spMkLst>
          </pc:spChg>
          <pc:spChg chg="add mod">
            <ac:chgData name="Machteld Van den Neste" userId="8615916f-9347-4b42-93ba-e5bd1dd13089" providerId="ADAL" clId="{61B0EDAE-C254-4FB6-99BB-9B6D44090C99}" dt="2025-01-02T09:41:47.227" v="238" actId="3064"/>
            <ac:spMkLst>
              <pc:docMk/>
              <pc:sldMasterMk cId="463755981" sldId="2147483648"/>
              <pc:sldLayoutMk cId="0" sldId="2147483661"/>
              <ac:spMk id="4" creationId="{2E78632D-E6A2-312C-C612-BDDFA57CA267}"/>
            </ac:spMkLst>
          </pc:spChg>
        </pc:sldLayoutChg>
        <pc:sldLayoutChg chg="addSp delSp modSp mod">
          <pc:chgData name="Machteld Van den Neste" userId="8615916f-9347-4b42-93ba-e5bd1dd13089" providerId="ADAL" clId="{61B0EDAE-C254-4FB6-99BB-9B6D44090C99}" dt="2025-01-02T09:05:51.617" v="120"/>
          <pc:sldLayoutMkLst>
            <pc:docMk/>
            <pc:sldMasterMk cId="463755981" sldId="2147483648"/>
            <pc:sldLayoutMk cId="2729922542" sldId="2147483664"/>
          </pc:sldLayoutMkLst>
          <pc:spChg chg="add mod">
            <ac:chgData name="Machteld Van den Neste" userId="8615916f-9347-4b42-93ba-e5bd1dd13089" providerId="ADAL" clId="{61B0EDAE-C254-4FB6-99BB-9B6D44090C99}" dt="2025-01-02T09:05:51.617" v="120"/>
            <ac:spMkLst>
              <pc:docMk/>
              <pc:sldMasterMk cId="463755981" sldId="2147483648"/>
              <pc:sldLayoutMk cId="2729922542" sldId="2147483664"/>
              <ac:spMk id="2" creationId="{B8E699FC-673C-4C85-B4D7-5D55E303F407}"/>
            </ac:spMkLst>
          </pc:spChg>
        </pc:sldLayoutChg>
        <pc:sldLayoutChg chg="addSp delSp modSp mod">
          <pc:chgData name="Machteld Van den Neste" userId="8615916f-9347-4b42-93ba-e5bd1dd13089" providerId="ADAL" clId="{61B0EDAE-C254-4FB6-99BB-9B6D44090C99}" dt="2025-01-02T09:03:37.801" v="114" actId="113"/>
          <pc:sldLayoutMkLst>
            <pc:docMk/>
            <pc:sldMasterMk cId="463755981" sldId="2147483648"/>
            <pc:sldLayoutMk cId="961122991" sldId="2147483665"/>
          </pc:sldLayoutMkLst>
          <pc:spChg chg="add mod">
            <ac:chgData name="Machteld Van den Neste" userId="8615916f-9347-4b42-93ba-e5bd1dd13089" providerId="ADAL" clId="{61B0EDAE-C254-4FB6-99BB-9B6D44090C99}" dt="2025-01-02T09:03:37.801" v="114" actId="113"/>
            <ac:spMkLst>
              <pc:docMk/>
              <pc:sldMasterMk cId="463755981" sldId="2147483648"/>
              <pc:sldLayoutMk cId="961122991" sldId="2147483665"/>
              <ac:spMk id="7" creationId="{3BE6B130-1D11-E9C7-FB3D-DE28358B931F}"/>
            </ac:spMkLst>
          </pc:spChg>
        </pc:sldLayoutChg>
        <pc:sldLayoutChg chg="delSp modSp mod setBg">
          <pc:chgData name="Machteld Van den Neste" userId="8615916f-9347-4b42-93ba-e5bd1dd13089" providerId="ADAL" clId="{61B0EDAE-C254-4FB6-99BB-9B6D44090C99}" dt="2025-01-02T09:26:15.945" v="150"/>
          <pc:sldLayoutMkLst>
            <pc:docMk/>
            <pc:sldMasterMk cId="463755981" sldId="2147483648"/>
            <pc:sldLayoutMk cId="955606081" sldId="2147483666"/>
          </pc:sldLayoutMkLst>
        </pc:sldLayoutChg>
        <pc:sldLayoutChg chg="addSp delSp modSp mod">
          <pc:chgData name="Machteld Van den Neste" userId="8615916f-9347-4b42-93ba-e5bd1dd13089" providerId="ADAL" clId="{61B0EDAE-C254-4FB6-99BB-9B6D44090C99}" dt="2025-01-02T09:05:46.697" v="118"/>
          <pc:sldLayoutMkLst>
            <pc:docMk/>
            <pc:sldMasterMk cId="463755981" sldId="2147483648"/>
            <pc:sldLayoutMk cId="4239957473" sldId="2147483667"/>
          </pc:sldLayoutMkLst>
          <pc:spChg chg="add mod">
            <ac:chgData name="Machteld Van den Neste" userId="8615916f-9347-4b42-93ba-e5bd1dd13089" providerId="ADAL" clId="{61B0EDAE-C254-4FB6-99BB-9B6D44090C99}" dt="2025-01-02T09:05:46.697" v="118"/>
            <ac:spMkLst>
              <pc:docMk/>
              <pc:sldMasterMk cId="463755981" sldId="2147483648"/>
              <pc:sldLayoutMk cId="4239957473" sldId="2147483667"/>
              <ac:spMk id="3" creationId="{E9A25335-0D2B-ED58-6AAF-0CA4D0AF90E5}"/>
            </ac:spMkLst>
          </pc:spChg>
        </pc:sldLayoutChg>
        <pc:sldLayoutChg chg="delSp add mod modTransition">
          <pc:chgData name="Machteld Van den Neste" userId="8615916f-9347-4b42-93ba-e5bd1dd13089" providerId="ADAL" clId="{61B0EDAE-C254-4FB6-99BB-9B6D44090C99}" dt="2025-01-02T09:20:57.480" v="145" actId="478"/>
          <pc:sldLayoutMkLst>
            <pc:docMk/>
            <pc:sldMasterMk cId="463755981" sldId="2147483648"/>
            <pc:sldLayoutMk cId="2998040396" sldId="2147483668"/>
          </pc:sldLayoutMkLst>
        </pc:sldLayoutChg>
      </pc:sldMasterChg>
    </pc:docChg>
  </pc:docChgLst>
  <pc:docChgLst>
    <pc:chgData name="Karel Titeca" userId="e309ecbf-1eb1-4781-a08b-88c329732184" providerId="ADAL" clId="{2545133F-5F20-694B-80A0-FFA82CA13C3D}"/>
    <pc:docChg chg="custSel addSld delSld modSld modMainMaster">
      <pc:chgData name="Karel Titeca" userId="e309ecbf-1eb1-4781-a08b-88c329732184" providerId="ADAL" clId="{2545133F-5F20-694B-80A0-FFA82CA13C3D}" dt="2025-01-15T15:53:09.649" v="231" actId="680"/>
      <pc:docMkLst>
        <pc:docMk/>
      </pc:docMkLst>
      <pc:sldChg chg="addSp delSp modSp new del mod">
        <pc:chgData name="Karel Titeca" userId="e309ecbf-1eb1-4781-a08b-88c329732184" providerId="ADAL" clId="{2545133F-5F20-694B-80A0-FFA82CA13C3D}" dt="2025-01-10T09:58:15.698" v="143" actId="2696"/>
        <pc:sldMkLst>
          <pc:docMk/>
          <pc:sldMk cId="576512829" sldId="273"/>
        </pc:sldMkLst>
      </pc:sldChg>
      <pc:sldChg chg="modSp new del mod">
        <pc:chgData name="Karel Titeca" userId="e309ecbf-1eb1-4781-a08b-88c329732184" providerId="ADAL" clId="{2545133F-5F20-694B-80A0-FFA82CA13C3D}" dt="2025-01-15T14:55:01.571" v="230" actId="2696"/>
        <pc:sldMkLst>
          <pc:docMk/>
          <pc:sldMk cId="715517778" sldId="273"/>
        </pc:sldMkLst>
        <pc:spChg chg="mod">
          <ac:chgData name="Karel Titeca" userId="e309ecbf-1eb1-4781-a08b-88c329732184" providerId="ADAL" clId="{2545133F-5F20-694B-80A0-FFA82CA13C3D}" dt="2025-01-15T14:54:56.289" v="229" actId="20577"/>
          <ac:spMkLst>
            <pc:docMk/>
            <pc:sldMk cId="715517778" sldId="273"/>
            <ac:spMk id="2" creationId="{0818634F-AACF-670E-FF81-581FA6B45895}"/>
          </ac:spMkLst>
        </pc:spChg>
      </pc:sldChg>
      <pc:sldChg chg="modSp new del mod">
        <pc:chgData name="Karel Titeca" userId="e309ecbf-1eb1-4781-a08b-88c329732184" providerId="ADAL" clId="{2545133F-5F20-694B-80A0-FFA82CA13C3D}" dt="2025-01-15T14:53:36.299" v="187" actId="2696"/>
        <pc:sldMkLst>
          <pc:docMk/>
          <pc:sldMk cId="1871108053" sldId="273"/>
        </pc:sldMkLst>
        <pc:spChg chg="mod">
          <ac:chgData name="Karel Titeca" userId="e309ecbf-1eb1-4781-a08b-88c329732184" providerId="ADAL" clId="{2545133F-5F20-694B-80A0-FFA82CA13C3D}" dt="2025-01-15T14:53:32.653" v="186" actId="20577"/>
          <ac:spMkLst>
            <pc:docMk/>
            <pc:sldMk cId="1871108053" sldId="273"/>
            <ac:spMk id="2" creationId="{15AF4A44-095D-FD92-DC81-15796461E1B6}"/>
          </ac:spMkLst>
        </pc:spChg>
      </pc:sldChg>
      <pc:sldChg chg="new">
        <pc:chgData name="Karel Titeca" userId="e309ecbf-1eb1-4781-a08b-88c329732184" providerId="ADAL" clId="{2545133F-5F20-694B-80A0-FFA82CA13C3D}" dt="2025-01-15T15:53:09.649" v="231" actId="680"/>
        <pc:sldMkLst>
          <pc:docMk/>
          <pc:sldMk cId="2042924251" sldId="273"/>
        </pc:sldMkLst>
      </pc:sldChg>
      <pc:sldChg chg="new del">
        <pc:chgData name="Karel Titeca" userId="e309ecbf-1eb1-4781-a08b-88c329732184" providerId="ADAL" clId="{2545133F-5F20-694B-80A0-FFA82CA13C3D}" dt="2025-01-10T09:56:07.129" v="3" actId="2696"/>
        <pc:sldMkLst>
          <pc:docMk/>
          <pc:sldMk cId="2449635822" sldId="273"/>
        </pc:sldMkLst>
      </pc:sldChg>
      <pc:sldChg chg="addSp delSp modSp new del">
        <pc:chgData name="Karel Titeca" userId="e309ecbf-1eb1-4781-a08b-88c329732184" providerId="ADAL" clId="{2545133F-5F20-694B-80A0-FFA82CA13C3D}" dt="2025-01-10T09:57:22.619" v="138" actId="2696"/>
        <pc:sldMkLst>
          <pc:docMk/>
          <pc:sldMk cId="2997442449" sldId="273"/>
        </pc:sldMkLst>
      </pc:sldChg>
      <pc:sldChg chg="new del">
        <pc:chgData name="Karel Titeca" userId="e309ecbf-1eb1-4781-a08b-88c329732184" providerId="ADAL" clId="{2545133F-5F20-694B-80A0-FFA82CA13C3D}" dt="2025-01-10T09:56:23.802" v="12" actId="2696"/>
        <pc:sldMkLst>
          <pc:docMk/>
          <pc:sldMk cId="3858289603" sldId="273"/>
        </pc:sldMkLst>
      </pc:sldChg>
      <pc:sldMasterChg chg="addSldLayout modSldLayout">
        <pc:chgData name="Karel Titeca" userId="e309ecbf-1eb1-4781-a08b-88c329732184" providerId="ADAL" clId="{2545133F-5F20-694B-80A0-FFA82CA13C3D}" dt="2025-01-15T14:53:06.620" v="145" actId="12"/>
        <pc:sldMasterMkLst>
          <pc:docMk/>
          <pc:sldMasterMk cId="463755981" sldId="2147483648"/>
        </pc:sldMasterMkLst>
        <pc:sldLayoutChg chg="modSp mod">
          <pc:chgData name="Karel Titeca" userId="e309ecbf-1eb1-4781-a08b-88c329732184" providerId="ADAL" clId="{2545133F-5F20-694B-80A0-FFA82CA13C3D}" dt="2025-01-10T09:57:37.239" v="139" actId="207"/>
          <pc:sldLayoutMkLst>
            <pc:docMk/>
            <pc:sldMasterMk cId="463755981" sldId="2147483648"/>
            <pc:sldLayoutMk cId="1128617704" sldId="2147483649"/>
          </pc:sldLayoutMkLst>
          <pc:spChg chg="mod">
            <ac:chgData name="Karel Titeca" userId="e309ecbf-1eb1-4781-a08b-88c329732184" providerId="ADAL" clId="{2545133F-5F20-694B-80A0-FFA82CA13C3D}" dt="2025-01-10T09:57:37.239" v="139" actId="207"/>
            <ac:spMkLst>
              <pc:docMk/>
              <pc:sldMasterMk cId="463755981" sldId="2147483648"/>
              <pc:sldLayoutMk cId="1128617704" sldId="2147483649"/>
              <ac:spMk id="6" creationId="{F0056D20-55F3-317C-6661-10BE3B5BC581}"/>
            </ac:spMkLst>
          </pc:spChg>
        </pc:sldLayoutChg>
        <pc:sldLayoutChg chg="modSp add mod modTransition">
          <pc:chgData name="Karel Titeca" userId="e309ecbf-1eb1-4781-a08b-88c329732184" providerId="ADAL" clId="{2545133F-5F20-694B-80A0-FFA82CA13C3D}" dt="2025-01-15T14:53:06.620" v="145" actId="12"/>
          <pc:sldLayoutMkLst>
            <pc:docMk/>
            <pc:sldMasterMk cId="463755981" sldId="2147483648"/>
            <pc:sldLayoutMk cId="2045038603" sldId="2147483669"/>
          </pc:sldLayoutMkLst>
          <pc:spChg chg="mod">
            <ac:chgData name="Karel Titeca" userId="e309ecbf-1eb1-4781-a08b-88c329732184" providerId="ADAL" clId="{2545133F-5F20-694B-80A0-FFA82CA13C3D}" dt="2025-01-15T14:53:06.620" v="145" actId="12"/>
            <ac:spMkLst>
              <pc:docMk/>
              <pc:sldMasterMk cId="463755981" sldId="2147483648"/>
              <pc:sldLayoutMk cId="2045038603" sldId="2147483669"/>
              <ac:spMk id="8" creationId="{C01A8B63-1F44-5094-9E16-440828CEB08D}"/>
            </ac:spMkLst>
          </pc:spChg>
        </pc:sldLayoutChg>
      </pc:sldMasterChg>
    </pc:docChg>
  </pc:docChgLst>
</pc:chgInfo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6E0211-8DE3-C64F-AAE3-CB72D7CBE226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E9F3D4-1EB7-C24E-988E-C5578F74A120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 dirty="0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jpe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0.pn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bg>
      <p:bgPr>
        <a:solidFill>
          <a:srgbClr val="001D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/>
          </a:p>
        </p:txBody>
      </p:sp>
      <p:pic>
        <p:nvPicPr>
          <p:cNvPr id="4" name="Picture Placeholder 4">
            <a:extLst>
              <a:ext uri="{FF2B5EF4-FFF2-40B4-BE49-F238E27FC236}">
                <a16:creationId xmlns:a16="http://schemas.microsoft.com/office/drawing/2014/main" id="{7155FCE1-AFE6-6C0C-8806-031D125F906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>
          <a:xfrm>
            <a:off x="-763200" y="-3"/>
            <a:ext cx="6858000" cy="685800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13391891-52D5-B43E-96A4-81AFBB31486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24726" y="583200"/>
            <a:ext cx="6496074" cy="3531638"/>
          </a:xfrm>
        </p:spPr>
        <p:txBody>
          <a:bodyPr/>
          <a:lstStyle/>
          <a:p>
            <a:endParaRPr lang="nl-BE"/>
          </a:p>
        </p:txBody>
      </p:sp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36083C4-0128-1848-9178-37CE772A2A92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4" name="Tijdelijke aanduiding voor tekst 6">
            <a:extLst>
              <a:ext uri="{FF2B5EF4-FFF2-40B4-BE49-F238E27FC236}">
                <a16:creationId xmlns:a16="http://schemas.microsoft.com/office/drawing/2014/main" id="{2E78632D-E6A2-312C-C612-BDDFA57CA26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92931" y="4606219"/>
            <a:ext cx="11006137" cy="1112400"/>
          </a:xfrm>
        </p:spPr>
        <p:txBody>
          <a:bodyPr anchor="b" anchorCtr="0">
            <a:normAutofit/>
          </a:bodyPr>
          <a:lstStyle>
            <a:lvl1pPr>
              <a:defRPr sz="4500" b="1">
                <a:solidFill>
                  <a:srgbClr val="00407A"/>
                </a:solidFill>
              </a:defRPr>
            </a:lvl1pPr>
          </a:lstStyle>
          <a:p>
            <a:pPr lvl="0"/>
            <a:r>
              <a:rPr lang="nl-NL" dirty="0"/>
              <a:t>Klikken om een titel toe te voegen</a:t>
            </a:r>
            <a:endParaRPr lang="nl-BE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ekopSlo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ekop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63B68DE8-16AF-6C4B-B363-5E49424B6285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17DC55D-D1B1-1B37-0FA6-BC0A9F8D3D9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EA3E9C-F85F-E456-8F44-A07EFD93DE10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A611E3-78CC-6708-4696-D4D6D3D41049}"/>
              </a:ext>
            </a:extLst>
          </p:cNvPr>
          <p:cNvSpPr txBox="1"/>
          <p:nvPr userDrawn="1"/>
        </p:nvSpPr>
        <p:spPr>
          <a:xfrm>
            <a:off x="9068623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6272989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B93C70AB-10FC-774C-9E2D-C3FBC6B92CAF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800401"/>
            <a:ext cx="11006400" cy="5252245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5D14A70C-A52C-824A-B260-6BE6A5E343F5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5D7FBB4-891B-45E4-181B-258A15FE1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1"/>
            <a:ext cx="11041200" cy="64800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67578B9-CDA0-C1D1-C1D0-F7729ECC0B6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512894" y="-453065"/>
            <a:ext cx="17028993" cy="6637665"/>
          </a:xfrm>
          <a:prstGeom prst="rect">
            <a:avLst/>
          </a:prstGeom>
        </p:spPr>
      </p:pic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45399" y="1280788"/>
            <a:ext cx="11605942" cy="4705159"/>
          </a:xfrm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noProof="1"/>
              <a:t>Klik om de tekststijl van het model te bewerken</a:t>
            </a:r>
          </a:p>
          <a:p>
            <a:pPr lvl="1"/>
            <a:r>
              <a:rPr lang="nl-NL" noProof="1"/>
              <a:t>Tweede niveau</a:t>
            </a:r>
          </a:p>
          <a:p>
            <a:pPr lvl="2"/>
            <a:r>
              <a:rPr lang="nl-NL" noProof="1"/>
              <a:t>Derde niveau</a:t>
            </a:r>
          </a:p>
          <a:p>
            <a:pPr lvl="3"/>
            <a:r>
              <a:rPr lang="nl-NL" noProof="1"/>
              <a:t>Vierde niveau</a:t>
            </a:r>
          </a:p>
          <a:p>
            <a:pPr lvl="4"/>
            <a:r>
              <a:rPr lang="nl-NL" noProof="1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3C16444D-5C15-F646-B1E6-793A79D1D158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26" name="Title 25">
            <a:extLst>
              <a:ext uri="{FF2B5EF4-FFF2-40B4-BE49-F238E27FC236}">
                <a16:creationId xmlns:a16="http://schemas.microsoft.com/office/drawing/2014/main" id="{9FFC2E19-DE2B-7111-CC63-9A847C39A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0"/>
            <a:ext cx="11041200" cy="57945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806929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g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695FE45-7352-3C48-B42E-7EBF2B5C52E3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31FE2B30-5A69-75CF-7187-201E96BE8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1"/>
            <a:ext cx="11041200" cy="64800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1511504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 met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6000" y="811831"/>
            <a:ext cx="11006400" cy="5240815"/>
          </a:xfrm>
        </p:spPr>
        <p:txBody>
          <a:bodyPr/>
          <a:lstStyle>
            <a:lvl1pPr marL="457200" indent="-457200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0C2AFFC-B915-5A49-88DD-95E4F5C3B4C4}" type="datetime1">
              <a:rPr lang="en-US" noProof="0" smtClean="0"/>
              <a:t>10/11/25</a:t>
            </a:fld>
            <a:endParaRPr lang="nl-NL" noProof="0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noProof="0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12466D5-8DB6-11EB-91A8-C5A2326F6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0"/>
            <a:ext cx="11041200" cy="648001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0450386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6000" y="868680"/>
            <a:ext cx="11006400" cy="5183966"/>
          </a:xfrm>
        </p:spPr>
        <p:txBody>
          <a:bodyPr/>
          <a:lstStyle/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44AA9AC6-E216-3B47-8184-7802A2BF140A}" type="datetime1">
              <a:rPr lang="en-US" noProof="0" smtClean="0"/>
              <a:t>10/11/25</a:t>
            </a:fld>
            <a:endParaRPr lang="nl-NL" noProof="0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noProof="0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C13023F-87C5-4547-FEB6-4B0A34BF8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1"/>
            <a:ext cx="11041200" cy="650366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9980403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25A4A-45EF-044A-97ED-F5EE535170D0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708660"/>
            <a:ext cx="11006402" cy="534398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CEA65D-4427-8EF5-9C3E-965240308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1"/>
            <a:ext cx="11041200" cy="57843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6EBD7-4509-1747-80A1-30E823EDAC2D}" type="datetime1">
              <a:rPr lang="en-US" noProof="0" smtClean="0"/>
              <a:t>10/11/25</a:t>
            </a:fld>
            <a:endParaRPr lang="nl-NL" noProof="0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noProof="0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76000" y="765810"/>
            <a:ext cx="11006402" cy="5286836"/>
          </a:xfrm>
        </p:spPr>
        <p:txBody>
          <a:bodyPr/>
          <a:lstStyle/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3A12AB-811C-F19D-0A73-86DCF776D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0"/>
            <a:ext cx="11041200" cy="64701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5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111267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7F6F9242-A3CF-2647-958A-D832101EE83D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4" r:id="rId3"/>
    <p:sldLayoutId id="2147483672" r:id="rId4"/>
    <p:sldLayoutId id="2147483671" r:id="rId5"/>
    <p:sldLayoutId id="2147483669" r:id="rId6"/>
    <p:sldLayoutId id="2147483668" r:id="rId7"/>
    <p:sldLayoutId id="2147483667" r:id="rId8"/>
    <p:sldLayoutId id="2147483665" r:id="rId9"/>
    <p:sldLayoutId id="2147483661" r:id="rId10"/>
    <p:sldLayoutId id="2147483666" r:id="rId11"/>
    <p:sldLayoutId id="2147483670" r:id="rId12"/>
    <p:sldLayoutId id="2147483651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4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5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6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7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8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9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0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1.gif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2.gif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3.gif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4.gif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5.gif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6.gif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7.gif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8.gif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pn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9.gif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0.gif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1.gif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2.gif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3.gif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4.gif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5.gif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6.gif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Transmissielijnen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0" y="3657600"/>
            <a:ext cx="45720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Modellen voor AC analyse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0" y="557784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Jan Genoe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0" y="576072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November 2025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/>
            <a:r>
              <a:t>Beide vergelijkingen combineren geeft: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Kleinsignaal model</a:t>
            </a:r>
            <a:endParaRPr sz="3200" b="1" i="0">
              <a:latin typeface="Arial"/>
            </a:endParaRP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5337" y="2276174"/>
            <a:ext cx="2981325" cy="92392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/>
            <a:r>
              <a:t>We groeperen stroom en spanning: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Kleinsignaal model</a:t>
            </a:r>
            <a:endParaRPr sz="3200" b="1" i="0">
              <a:latin typeface="Arial"/>
            </a:endParaRP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9162" y="2276174"/>
            <a:ext cx="2733675" cy="90487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/>
            <a:r>
              <a:t>We schrijven het resultaat in de vorm van karakteristieke impedantie: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Kleinsignaal model</a:t>
            </a:r>
            <a:endParaRPr sz="3200" b="1" i="0">
              <a:latin typeface="Arial"/>
            </a:endParaRP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9175" y="2276174"/>
            <a:ext cx="2533650" cy="885825"/>
          </a:xfrm>
          <a:prstGeom prst="rect">
            <a:avLst/>
          </a:prstGeom>
        </p:spPr>
      </p:pic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4387" y="4350719"/>
            <a:ext cx="2943225" cy="119062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Vereenvoudigd kleinsignaal model</a:t>
            </a:r>
            <a:endParaRPr sz="3200" b="1" i="0">
              <a:latin typeface="Arial"/>
            </a:endParaRP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4937" y="2276174"/>
            <a:ext cx="1762125" cy="9525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Doorsnede coax kabel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0129" y="566928"/>
            <a:ext cx="8311741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200" b="1" i="0">
                <a:latin typeface="Arial"/>
              </a:rPr>
              <a:t>Verloop van de karakteristieke impedantie van een RG-58 coax als functie van de frequentie</a:t>
            </a:r>
            <a:endParaRPr sz="2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0267" y="566928"/>
            <a:ext cx="5871465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Doorsnede twisted pair kabel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717" y="566928"/>
            <a:ext cx="9904566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200" b="1" i="0">
                <a:latin typeface="Arial"/>
              </a:rPr>
              <a:t>Verloop van de karakteristieke impedantie van een microstriplijn als functie van de dimensies</a:t>
            </a:r>
            <a:endParaRPr sz="2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9556" y="566928"/>
            <a:ext cx="7872887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300" b="1" i="0">
                <a:latin typeface="Arial"/>
              </a:rPr>
              <a:t>Dielectrische constante van een microstriplijn als functie van de dimensies</a:t>
            </a:r>
            <a:endParaRPr sz="23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9704" y="566928"/>
            <a:ext cx="7692592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600" b="1" i="0">
                <a:latin typeface="Arial"/>
              </a:rPr>
              <a:t>Dimensie selectie: vereiste microstriplijn karakteristieke impedantie</a:t>
            </a:r>
            <a:endParaRPr sz="26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3266" y="566928"/>
            <a:ext cx="7685468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Soorten transmissielijnen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357" y="566928"/>
            <a:ext cx="9913286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200" b="1" i="0">
                <a:latin typeface="Arial"/>
              </a:rPr>
              <a:t>De relatie tussen effectieve dielectrische constante en karakteristieke impedantie</a:t>
            </a:r>
            <a:endParaRPr sz="2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3247" y="566928"/>
            <a:ext cx="7665505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Andere transmissie lijnconfiguraties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Afgeschermd paar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9701" y="566928"/>
            <a:ext cx="6192598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Paar met geleiders van gelijke dikte 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9473" y="566928"/>
            <a:ext cx="8433054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Paar met verschillende geleiders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184" y="566928"/>
            <a:ext cx="10175631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Kabel met 5 geleiders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7212" y="566928"/>
            <a:ext cx="6977575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Coax met wedge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3166" y="566928"/>
            <a:ext cx="7385668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Geballanceerde geleiders in rechthoekig afscherming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9339" y="566928"/>
            <a:ext cx="9273322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4 geballanceerde geleiders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9532" y="566928"/>
            <a:ext cx="8112935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Geballanceerde geleiders tussen grondvlakken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8270" y="566928"/>
            <a:ext cx="8715460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E en H veld in een coax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3111" y="566928"/>
            <a:ext cx="5405778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Geballanceerde geleiders tussen grondvlakken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9640" y="566928"/>
            <a:ext cx="9572719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Geleiders boven grondvlak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8689" y="566928"/>
            <a:ext cx="9774621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Geleider boven grondvlak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8689" y="566928"/>
            <a:ext cx="9774621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Geleiders boven grondvlak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7412" y="566928"/>
            <a:ext cx="8337176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Geleiders boven grondvlak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7412" y="566928"/>
            <a:ext cx="8337176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Geleider tussen grondvlakken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9640" y="566928"/>
            <a:ext cx="9572719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Geleider in een vierkantige enclosure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1360" y="566928"/>
            <a:ext cx="5669280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Geleiderpaar in een coax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9701" y="566928"/>
            <a:ext cx="6192598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Netwerk model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928"/>
            <a:ext cx="12192000" cy="433493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Kleinsignaal model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928"/>
            <a:ext cx="12192000" cy="459662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Kleinsignaal model</a:t>
            </a:r>
            <a:endParaRPr sz="3200" b="1" i="0">
              <a:latin typeface="Arial"/>
            </a:endParaRP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9850" y="2276174"/>
            <a:ext cx="6972300" cy="9906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Kleinsignaal model</a:t>
            </a:r>
            <a:endParaRPr sz="3200" b="1" i="0">
              <a:latin typeface="Arial"/>
            </a:endParaRP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3800" y="2276174"/>
            <a:ext cx="4724400" cy="119062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/>
            <a:r>
              <a:t>z infinitisimaal klein maken: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Kleinsignaal model</a:t>
            </a:r>
            <a:endParaRPr sz="3200" b="1" i="0">
              <a:latin typeface="Arial"/>
            </a:endParaRP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7712" y="2276174"/>
            <a:ext cx="3076575" cy="9906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/>
            <a:r>
              <a:t>We groeperen van stroom en spanning: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Kleinsignaal model</a:t>
            </a:r>
            <a:endParaRPr sz="3200" b="1" i="0">
              <a:latin typeface="Arial"/>
            </a:endParaRP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6262" y="2276174"/>
            <a:ext cx="3419475" cy="9906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KULeuvenThema600jaar">
  <a:themeElements>
    <a:clrScheme name="KU Leuven 600-jaar">
      <a:dk1>
        <a:srgbClr val="001D41"/>
      </a:dk1>
      <a:lt1>
        <a:sysClr val="window" lastClr="FFFFFF"/>
      </a:lt1>
      <a:dk2>
        <a:srgbClr val="2F4D5D"/>
      </a:dk2>
      <a:lt2>
        <a:srgbClr val="CCD9E5"/>
      </a:lt2>
      <a:accent1>
        <a:srgbClr val="2F4D5D"/>
      </a:accent1>
      <a:accent2>
        <a:srgbClr val="1D8DB0"/>
      </a:accent2>
      <a:accent3>
        <a:srgbClr val="52BDEC"/>
      </a:accent3>
      <a:accent4>
        <a:srgbClr val="87C0BD"/>
      </a:accent4>
      <a:accent5>
        <a:srgbClr val="D4776E"/>
      </a:accent5>
      <a:accent6>
        <a:srgbClr val="E4DA3E"/>
      </a:accent6>
      <a:hlink>
        <a:srgbClr val="001D41"/>
      </a:hlink>
      <a:folHlink>
        <a:srgbClr val="52BDE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1d41a3b-f33d-4db6-b532-757106a7a2ae">
      <Terms xmlns="http://schemas.microsoft.com/office/infopath/2007/PartnerControls"/>
    </lcf76f155ced4ddcb4097134ff3c332f>
    <TaxCatchAll xmlns="bf25a9bf-a811-4965-9d0a-b88059080fed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8C495A181F81B4C9DE5AD85CD0F70D4" ma:contentTypeVersion="18" ma:contentTypeDescription="Een nieuw document maken." ma:contentTypeScope="" ma:versionID="6ba28a59cba4a02a693681f32745d77b">
  <xsd:schema xmlns:xsd="http://www.w3.org/2001/XMLSchema" xmlns:xs="http://www.w3.org/2001/XMLSchema" xmlns:p="http://schemas.microsoft.com/office/2006/metadata/properties" xmlns:ns2="81d41a3b-f33d-4db6-b532-757106a7a2ae" xmlns:ns3="bf25a9bf-a811-4965-9d0a-b88059080fed" targetNamespace="http://schemas.microsoft.com/office/2006/metadata/properties" ma:root="true" ma:fieldsID="b996b4a4c0d83f5cfec71b22aba921d2" ns2:_="" ns3:_="">
    <xsd:import namespace="81d41a3b-f33d-4db6-b532-757106a7a2ae"/>
    <xsd:import namespace="bf25a9bf-a811-4965-9d0a-b88059080fe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1d41a3b-f33d-4db6-b532-757106a7a2a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Location" ma:index="25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f25a9bf-a811-4965-9d0a-b88059080fed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055f8838-efd9-4f0c-8182-7a796d537cb6}" ma:internalName="TaxCatchAll" ma:showField="CatchAllData" ma:web="bf25a9bf-a811-4965-9d0a-b88059080fe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EE9034D-0B43-4AB0-9535-9A62DB37A999}">
  <ds:schemaRefs>
    <ds:schemaRef ds:uri="http://www.w3.org/XML/1998/namespace"/>
    <ds:schemaRef ds:uri="81d41a3b-f33d-4db6-b532-757106a7a2ae"/>
    <ds:schemaRef ds:uri="http://purl.org/dc/dcmitype/"/>
    <ds:schemaRef ds:uri="http://purl.org/dc/elements/1.1/"/>
    <ds:schemaRef ds:uri="http://schemas.microsoft.com/office/2006/documentManagement/types"/>
    <ds:schemaRef ds:uri="bf25a9bf-a811-4965-9d0a-b88059080fed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A270F01-48F1-4A41-8E26-ACAC6689696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1d41a3b-f33d-4db6-b532-757106a7a2ae"/>
    <ds:schemaRef ds:uri="bf25a9bf-a811-4965-9d0a-b88059080fe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261</TotalTime>
  <Words>0</Words>
  <Application>Microsoft Macintosh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KULeuvenThema600jaar</vt:lpstr>
    </vt:vector>
  </TitlesOfParts>
  <Manager/>
  <Company>KULeuven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subject/>
  <dc:creator>jan.genoe@kuleuven.be</dc:creator>
  <cp:keywords/>
  <dc:description/>
  <cp:lastModifiedBy>Jan Genoe</cp:lastModifiedBy>
  <cp:revision>17</cp:revision>
  <dcterms:created xsi:type="dcterms:W3CDTF">2017-06-28T07:18:12Z</dcterms:created>
  <dcterms:modified xsi:type="dcterms:W3CDTF">2025-10-11T17:51:24Z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0x010100B8C495A181F81B4C9DE5AD85CD0F70D4</vt:lpwstr>
  </property>
  <property fmtid="{D5CDD505-2E9C-101B-9397-08002B2CF9AE}" pid="3" name="MediaServiceImageTags">
    <vt:lpwstr/>
  </property>
  <property fmtid="{D5CDD505-2E9C-101B-9397-08002B2CF9AE}" pid="4" name="MSIP_Label_f0eba32c-0974-4663-a3a1-3cd8c30938e9_Enabled">
    <vt:lpwstr>true</vt:lpwstr>
  </property>
  <property fmtid="{D5CDD505-2E9C-101B-9397-08002B2CF9AE}" pid="5" name="MSIP_Label_f0eba32c-0974-4663-a3a1-3cd8c30938e9_SetDate">
    <vt:lpwstr>2025-09-20T11:19:19Z</vt:lpwstr>
  </property>
  <property fmtid="{D5CDD505-2E9C-101B-9397-08002B2CF9AE}" pid="6" name="MSIP_Label_f0eba32c-0974-4663-a3a1-3cd8c30938e9_Method">
    <vt:lpwstr>Privileged</vt:lpwstr>
  </property>
  <property fmtid="{D5CDD505-2E9C-101B-9397-08002B2CF9AE}" pid="7" name="MSIP_Label_f0eba32c-0974-4663-a3a1-3cd8c30938e9_Name">
    <vt:lpwstr>Public - General - Unmarked</vt:lpwstr>
  </property>
  <property fmtid="{D5CDD505-2E9C-101B-9397-08002B2CF9AE}" pid="8" name="MSIP_Label_f0eba32c-0974-4663-a3a1-3cd8c30938e9_SiteId">
    <vt:lpwstr>a72d5a72-25ee-40f0-9bd1-067cb5b770d4</vt:lpwstr>
  </property>
  <property fmtid="{D5CDD505-2E9C-101B-9397-08002B2CF9AE}" pid="9" name="MSIP_Label_f0eba32c-0974-4663-a3a1-3cd8c30938e9_ActionId">
    <vt:lpwstr>9a0ea56e-4970-4b94-8005-5d7be7d11852</vt:lpwstr>
  </property>
  <property fmtid="{D5CDD505-2E9C-101B-9397-08002B2CF9AE}" pid="10" name="MSIP_Label_f0eba32c-0974-4663-a3a1-3cd8c30938e9_ContentBits">
    <vt:lpwstr>0</vt:lpwstr>
  </property>
  <property fmtid="{D5CDD505-2E9C-101B-9397-08002B2CF9AE}" pid="11" name="MSIP_Label_f0eba32c-0974-4663-a3a1-3cd8c30938e9_Tag">
    <vt:lpwstr>10, 0, 1, 1</vt:lpwstr>
  </property>
</Properties>
</file>